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B21"/>
    <a:srgbClr val="F09F60"/>
    <a:srgbClr val="D1D1D1"/>
    <a:srgbClr val="0072BC"/>
    <a:srgbClr val="7F7F7F"/>
    <a:srgbClr val="F0B98E"/>
    <a:srgbClr val="E5E5E9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34" autoAdjust="0"/>
    <p:restoredTop sz="94660"/>
  </p:normalViewPr>
  <p:slideViewPr>
    <p:cSldViewPr>
      <p:cViewPr varScale="1">
        <p:scale>
          <a:sx n="103" d="100"/>
          <a:sy n="103" d="100"/>
        </p:scale>
        <p:origin x="1194" y="102"/>
      </p:cViewPr>
      <p:guideLst>
        <p:guide orient="horz" pos="482"/>
        <p:guide pos="3120"/>
        <p:guide pos="217"/>
        <p:guide pos="4345"/>
        <p:guide orient="horz" pos="2205"/>
        <p:guide orient="horz" pos="3838"/>
        <p:guide orient="horz" pos="845"/>
        <p:guide pos="4209"/>
        <p:guide pos="126"/>
        <p:guide orient="horz" pos="129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82" y="58"/>
      </p:cViewPr>
      <p:guideLst/>
    </p:cSldViewPr>
  </p:notes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1141</Words>
  <Application>Microsoft Office PowerPoint</Application>
  <PresentationFormat>A4 용지(210x297mm)</PresentationFormat>
  <Paragraphs>258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맑은 고딕</vt:lpstr>
      <vt:lpstr>굴림</vt:lpstr>
      <vt:lpstr>Arial</vt:lpstr>
      <vt:lpstr>나눔고딕</vt:lpstr>
      <vt:lpstr>Rix모던고딕 B</vt:lpstr>
      <vt:lpstr>Rix모던고딕 EB</vt:lpstr>
      <vt:lpstr>Rix모던고딕 M</vt:lpstr>
      <vt:lpstr>Rix모던고딕 L</vt:lpstr>
      <vt:lpstr>Rix고딕 EB</vt:lpstr>
      <vt:lpstr>Office 테마</vt:lpstr>
      <vt:lpstr>PowerPoint 프레젠테이션</vt:lpstr>
      <vt:lpstr>◆ CONTENTS</vt:lpstr>
      <vt:lpstr>메드서티 사용매뉴얼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관리자페이지 사용매뉴얼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모노</dc:creator>
  <cp:lastModifiedBy>ange10@outlook.kr</cp:lastModifiedBy>
  <cp:revision>140</cp:revision>
  <dcterms:created xsi:type="dcterms:W3CDTF">2015-12-18T04:26:48Z</dcterms:created>
  <dcterms:modified xsi:type="dcterms:W3CDTF">2023-11-14T07:41:53Z</dcterms:modified>
</cp:coreProperties>
</file>